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59"/>
  </p:normalViewPr>
  <p:slideViewPr>
    <p:cSldViewPr snapToGrid="0" snapToObjects="1">
      <p:cViewPr varScale="1">
        <p:scale>
          <a:sx n="76" d="100"/>
          <a:sy n="76" d="100"/>
        </p:scale>
        <p:origin x="216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1326-91A5-E54B-A37C-965F128B37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711F36-C5A0-1245-ADE1-EDAF9556C0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FCE08-3319-6948-B40F-631A777D6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733A0-8244-AA4C-9975-BD312709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19B0A-0902-BD4A-A335-A6E7B3580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906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B80EF-4D49-354F-B933-5ADA0D6AF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D4D85C-E858-974A-A4A4-BAFC2D33D4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47758-1E9C-2444-84F1-64EF7EAF0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1FA35-D947-9442-BAB9-856083702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983D30-AC27-7242-9469-6FF3D9EC1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987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616FB8-B2AF-D540-851F-04F56BEFD8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51C2AF-91D7-ED42-94E1-A78457100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51B14-7767-454C-AC36-23CE0BA6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42001E-D789-A845-BA56-B384D6ADED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A54F2-A08E-E149-BBCA-CB751B8CD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013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024AA0-03F1-2D48-8CDE-33B5C86C7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8DBD6-CEC0-AD48-B40C-469314712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CE3849-8B92-3C4C-A2BD-F497B5A9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8B9AF9-7C8A-454A-81FF-071732C1D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2211E-ED71-1F42-8841-F9485E70B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969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DE25D-AEDA-D541-9DFD-36F990AF6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D98AB-10B1-5244-A277-EC57B6B51B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B4C383-4D7E-6943-8900-1EF82F3B8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6B4FBF-4ECD-0841-B9D5-BCC849878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9BA8A2-9CAE-994C-8587-6B6C8D2E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709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3EA769-E194-5945-AE4F-3F75EB1CA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82AED-F0CB-0346-8AED-223F90F78E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16B96F-1622-4647-801E-F5FC7D33A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CDD3C7-48DD-0941-847D-DB0E5B91A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86B993-C0AC-B847-BF38-A595EF90B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3FD6F6-F414-5445-90F1-F5A616509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768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AB8CA-8743-A44B-963C-54D608A5F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A5EB43-367D-CA48-84CC-A81D21C7F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DBA5A0-653C-CB4F-9E57-366CD3BF92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405128B-372E-2844-AB2D-F9E73826C0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47D2FC-BB27-D242-A95A-0E5C6B7D94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E3724B-CF7F-1B4E-86B8-090BE8D9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B25D21-0AAB-4F42-83B4-4BBA72A19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0CFD98-644E-E549-9899-C064D4EC4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429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5A785-B5E6-2E4B-8DBC-714208D0BD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191988-ABB7-5946-8F8C-205B7271F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AFA0CF-83B2-6F40-8615-88A03F515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DCE3B5-E5FD-2144-8528-3AC27473A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0595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580EA7-6EF2-D44E-AAC0-46F1914F4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3/24/19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B64579-9E27-F046-9483-0B93B8B3B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F4FF-E8E4-D24F-B864-4B4A1004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1506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CEADE-08F4-9C4A-9B04-53F1B4DA0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82E77-B5A4-444E-943E-296A34A7C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B05451-F537-6D45-86C9-86C5279AB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DF18D-92D2-4C4D-B670-DA848967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29097-BD70-5D43-9810-4762394CD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4810A2-0E07-3C42-9AE0-D964C5C8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158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CEC1C-435E-9543-B1AA-7B3667389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C9CE00-8920-EE40-A50F-74C58EBE34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B23FE-5347-6F46-A6B4-303F0F469A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0AE856-69E3-154B-B739-504EE6A30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3A7EF-A364-B84B-9B0B-D5440572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D10303-77B9-A342-B84B-0EB5F5274C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990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0521A0-C6B6-7A46-BA7F-88956BF4D4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7C2D84-3049-E344-95CF-0F869DF21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FB0E37-4D7C-0B4A-A6FB-AC305DAD2D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3/24/19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128665-6FE4-9C4B-852C-3C5B42187F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9E1BC5-0BF6-1A41-9FC1-8FBF59F21A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052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30B85-F71F-3442-9D64-88EF66B98F5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Alyssa’s portfolio website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3096D6-9A21-C947-87EA-9D795682B58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0118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CD1F9-14B4-D44E-9FDF-E162616D1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46A65-9A03-4944-9941-8690E805B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my head around Flexbox (initially!)</a:t>
            </a:r>
          </a:p>
          <a:p>
            <a:r>
              <a:rPr lang="en-US" dirty="0"/>
              <a:t>Making the layout work for 3 breakpoints</a:t>
            </a:r>
          </a:p>
          <a:p>
            <a:r>
              <a:rPr lang="en-US" dirty="0"/>
              <a:t>Deciding how much info to include and what to leave out.</a:t>
            </a:r>
          </a:p>
        </p:txBody>
      </p:sp>
    </p:spTree>
    <p:extLst>
      <p:ext uri="{BB962C8B-B14F-4D97-AF65-F5344CB8AC3E}">
        <p14:creationId xmlns:p14="http://schemas.microsoft.com/office/powerpoint/2010/main" val="997987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4E035-0DA2-454F-B791-6CDFAE40F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Favourite</a:t>
            </a:r>
            <a:r>
              <a:rPr lang="en-US" dirty="0"/>
              <a:t> Parts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9DFEF-F5D3-7844-86F9-B6AF64C85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Getting the text overlaid on the hero image properly</a:t>
            </a:r>
          </a:p>
          <a:p>
            <a:r>
              <a:rPr lang="en-US" dirty="0"/>
              <a:t>Getting the </a:t>
            </a:r>
            <a:r>
              <a:rPr lang="en-US" dirty="0" err="1"/>
              <a:t>nav</a:t>
            </a:r>
            <a:r>
              <a:rPr lang="en-US" dirty="0"/>
              <a:t> bar to be functional</a:t>
            </a:r>
          </a:p>
          <a:p>
            <a:r>
              <a:rPr lang="en-US" dirty="0"/>
              <a:t>Making the website responsive.</a:t>
            </a:r>
          </a:p>
        </p:txBody>
      </p:sp>
    </p:spTree>
    <p:extLst>
      <p:ext uri="{BB962C8B-B14F-4D97-AF65-F5344CB8AC3E}">
        <p14:creationId xmlns:p14="http://schemas.microsoft.com/office/powerpoint/2010/main" val="962006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19D2E-7B31-6F48-B7EC-905482D3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Ethical Issues…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45853-EF5B-E744-AC37-25E56D367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557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3B696-665C-2142-8918-84CCEC4C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3C25095-CF43-354E-B436-C5A666223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930" y="1825625"/>
            <a:ext cx="6962140" cy="4351338"/>
          </a:xfrm>
        </p:spPr>
      </p:pic>
    </p:spTree>
    <p:extLst>
      <p:ext uri="{BB962C8B-B14F-4D97-AF65-F5344CB8AC3E}">
        <p14:creationId xmlns:p14="http://schemas.microsoft.com/office/powerpoint/2010/main" val="2975841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988A6-BCE7-4F44-9D9B-DB7C3D83E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Walkthrough of live portfolio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0E69B-E61B-1042-8F5B-4E068729C4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Single-page website</a:t>
            </a:r>
          </a:p>
          <a:p>
            <a:r>
              <a:rPr lang="en-US" sz="2800" dirty="0"/>
              <a:t>https://</a:t>
            </a:r>
            <a:r>
              <a:rPr lang="en-US" sz="2800" dirty="0" err="1"/>
              <a:t>lyssfitz.github.io</a:t>
            </a:r>
            <a:r>
              <a:rPr lang="en-US" sz="2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4260252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CE9A5-1192-4D41-9C7F-6DEF35BA2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 and decisions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75685-159B-D947-B027-9825FE5D1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Inspiration: A few portfolio websites – particularly liked moving boxes style for responsive design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AEB003-4CC1-3D43-97BE-87DD7D8F85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0206" y="2923348"/>
            <a:ext cx="2311588" cy="32536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E9EDD8-D4FE-0149-BD57-9966E09544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3550" y="3475417"/>
            <a:ext cx="3268248" cy="220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353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F7C1-6193-7543-A48B-8E1D21064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Moodboard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5A250-73B9-E84F-9FA3-27E704234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Initially started with a broader </a:t>
            </a:r>
            <a:r>
              <a:rPr lang="en-US" dirty="0" err="1"/>
              <a:t>colour</a:t>
            </a:r>
            <a:r>
              <a:rPr lang="en-US" dirty="0"/>
              <a:t> palette…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32DC3C-5F88-004D-B049-C5D75026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0" y="2369713"/>
            <a:ext cx="5481248" cy="34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58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5FD9-3DA0-E940-81F1-4AF934DFF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Moodboard</a:t>
            </a:r>
            <a:r>
              <a:rPr lang="en-US" dirty="0"/>
              <a:t>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46323-D324-9B46-AE0C-6648C28D22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it made my site look a little too busy: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60A41D-7A86-4F4F-95BE-885BA0771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550" y="2925919"/>
            <a:ext cx="33909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31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2176A-C63B-984B-A18E-AF032DE5D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it worked for </a:t>
            </a:r>
            <a:r>
              <a:rPr lang="en-US" dirty="0" err="1"/>
              <a:t>kikki.k</a:t>
            </a:r>
            <a:r>
              <a:rPr lang="en-US" dirty="0"/>
              <a:t>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6E5CAA-4CC6-2644-847D-E53C063F97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7600" y="2521744"/>
            <a:ext cx="7416800" cy="2959100"/>
          </a:xfrm>
        </p:spPr>
      </p:pic>
    </p:spTree>
    <p:extLst>
      <p:ext uri="{BB962C8B-B14F-4D97-AF65-F5344CB8AC3E}">
        <p14:creationId xmlns:p14="http://schemas.microsoft.com/office/powerpoint/2010/main" val="2507359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C7FE-0D15-2846-8839-904AECE7D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color palette will work for me!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14D3E0-1806-9946-A813-72D135EC8B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6429" y="1825625"/>
            <a:ext cx="6359141" cy="4351338"/>
          </a:xfrm>
        </p:spPr>
      </p:pic>
    </p:spTree>
    <p:extLst>
      <p:ext uri="{BB962C8B-B14F-4D97-AF65-F5344CB8AC3E}">
        <p14:creationId xmlns:p14="http://schemas.microsoft.com/office/powerpoint/2010/main" val="64704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8A58F-E607-CA45-B91F-464D9C8D5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Started with these wireframes…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F330AB-C2B8-1145-A047-D11BA938F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925" y="1401371"/>
            <a:ext cx="4015078" cy="1934825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CA782DD-8642-C04F-88BB-42B28D419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890" y="1335426"/>
            <a:ext cx="5696635" cy="206671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F8457F3-B435-E340-BFAC-9C2760ACA1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3778" y="4107605"/>
            <a:ext cx="5845429" cy="216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817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7DC74-14FC-164B-90CE-AC46E114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didn’t quite fit some content right…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B0A41-2804-FA48-AB0D-7A1FBF7E95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So I changed some of it!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2A63D1-08A5-D74F-AEE3-BC6ACF467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9973" y="2699169"/>
            <a:ext cx="4597326" cy="287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63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Words>154</Words>
  <Application>Microsoft Macintosh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Alyssa’s portfolio website</vt:lpstr>
      <vt:lpstr>Walkthrough of live portfolio website</vt:lpstr>
      <vt:lpstr>Design process and decisions</vt:lpstr>
      <vt:lpstr>Moodboard</vt:lpstr>
      <vt:lpstr>Moodboard (cont)</vt:lpstr>
      <vt:lpstr>If it worked for kikki.k…</vt:lpstr>
      <vt:lpstr>Similar color palette will work for me!</vt:lpstr>
      <vt:lpstr>Started with these wireframes…</vt:lpstr>
      <vt:lpstr>But it didn’t quite fit some content right…</vt:lpstr>
      <vt:lpstr>Challenges</vt:lpstr>
      <vt:lpstr>Favourite Parts</vt:lpstr>
      <vt:lpstr>Ethical Issues… 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Alyssa’s portfolio website</dc:title>
  <dc:creator>Alyssa FitzGerald</dc:creator>
  <cp:lastModifiedBy>Alyssa FitzGerald</cp:lastModifiedBy>
  <cp:revision>3</cp:revision>
  <dcterms:created xsi:type="dcterms:W3CDTF">2019-03-24T10:04:13Z</dcterms:created>
  <dcterms:modified xsi:type="dcterms:W3CDTF">2019-03-24T10:33:08Z</dcterms:modified>
</cp:coreProperties>
</file>